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44267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B050"/>
                </a:solidFill>
                <a:latin typeface="Franklin Gothic Demi" panose="020B07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854367"/>
            <a:ext cx="9144000" cy="73142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83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3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60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7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38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31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9727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2"/>
                </a:solidFill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2"/>
                </a:solidFill>
                <a:latin typeface="Franklin Gothic Demi" panose="020B07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63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2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6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79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A4319344-80DB-4B3D-B265-66C92E27A027}" type="datetimeFigureOut">
              <a:rPr lang="pt-BR" smtClean="0"/>
              <a:pPr/>
              <a:t>07/02/2017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B4F37A59-807E-4C13-94B2-2C2F3A593F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0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19344-80DB-4B3D-B265-66C92E27A027}" type="datetimeFigureOut">
              <a:rPr lang="pt-BR" smtClean="0"/>
              <a:t>07/02/2017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7A59-807E-4C13-94B2-2C2F3A593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43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721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803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Demi</vt:lpstr>
      <vt:lpstr>Tahoma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Carla Delagnese</cp:lastModifiedBy>
  <cp:revision>4</cp:revision>
  <dcterms:created xsi:type="dcterms:W3CDTF">2017-02-07T11:30:47Z</dcterms:created>
  <dcterms:modified xsi:type="dcterms:W3CDTF">2017-02-07T11:38:50Z</dcterms:modified>
</cp:coreProperties>
</file>