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4" r:id="rId9"/>
    <p:sldId id="259" r:id="rId10"/>
    <p:sldId id="275" r:id="rId11"/>
    <p:sldId id="260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9498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B050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35565"/>
            <a:ext cx="6858000" cy="85036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66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04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36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40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>
              <a:defRPr lang="pt-BR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88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7617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25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2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3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11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44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95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50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comunicação com os públicos internos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Consolidando uma relação dialógica</a:t>
            </a:r>
          </a:p>
        </p:txBody>
      </p:sp>
    </p:spTree>
    <p:extLst>
      <p:ext uri="{BB962C8B-B14F-4D97-AF65-F5344CB8AC3E}">
        <p14:creationId xmlns:p14="http://schemas.microsoft.com/office/powerpoint/2010/main" val="2894221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importância da</a:t>
            </a:r>
            <a:br>
              <a:rPr lang="pt-BR" dirty="0"/>
            </a:br>
            <a:r>
              <a:rPr lang="pt-BR" dirty="0"/>
              <a:t>comunicação em rede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em rede contribui para reforçar a noção de pertencimento à UERGS e favorece a sua identidade institucional. Desta forma, assim como os canais institucionais de toda a Universidade devem repercutir os principais fatos ou realizações dos diversos campi e unidades, os canais locais devem reproduzir, tornar públicas as informações que dizem respeito a toda a universidade.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9388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Perfil básico dos canais</a:t>
            </a:r>
            <a:br>
              <a:rPr lang="pt-BR" dirty="0"/>
            </a:br>
            <a:r>
              <a:rPr lang="pt-BR" dirty="0"/>
              <a:t>internos da UERGS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É importante dispor de canais que atendam às demandas de públicos internos distintos;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Como não é possível dispor de canais para atender de maneira individualizada os diversos públicos internos, é importante potencializar a segmentação nos canais existentes (portal, intranet) de modo a atender demandas e expectativas específicas;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Os canais devem primar pela qualidade da informação e estar permanentemente atualizados.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741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Perfil básico dos canais</a:t>
            </a:r>
            <a:br>
              <a:rPr lang="pt-BR" dirty="0"/>
            </a:br>
            <a:r>
              <a:rPr lang="pt-BR" dirty="0"/>
              <a:t>internos da UERGS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Os canais de relacionamento da UERGS devem incorporar mecanismos de interação;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A participação deve ser sempre estimulada e é fundamental “ouvir” e interagir com os públicos internos;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Os canais devem primar pela qualidade da informação e merecer atualização permanente.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9560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Perfil básico dos canais</a:t>
            </a:r>
            <a:br>
              <a:rPr lang="pt-BR" dirty="0"/>
            </a:br>
            <a:r>
              <a:rPr lang="pt-BR" dirty="0"/>
              <a:t>internos da UERGS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Os responsáveis pela gestão do conteúdo dos canais devem estar claramente identificados assim como as formas de acesso aos seus gestores (fone, </a:t>
            </a:r>
            <a:r>
              <a:rPr lang="pt-BR" altLang="pt-BR" dirty="0" err="1"/>
              <a:t>email</a:t>
            </a:r>
            <a:r>
              <a:rPr lang="pt-BR" altLang="pt-BR" dirty="0"/>
              <a:t> </a:t>
            </a:r>
            <a:r>
              <a:rPr lang="pt-BR" altLang="pt-BR" dirty="0" err="1"/>
              <a:t>etc</a:t>
            </a:r>
            <a:r>
              <a:rPr lang="pt-BR" altLang="pt-BR" dirty="0"/>
              <a:t>). 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É importante manter a periodicidade de publicação das informações nos seus canais institucionais, impedindo que eles fiquem desatualizados ou inativos.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A UERGS deve, periodicamente, promover a avaliação dos seus canais de comunicação, incorporando inclusive pesquisa (sondagem) junto aos seus públicos internos.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4502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Observações importantes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9031" y="1812175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Embora se possa admitir e estimular a criação de canais nos diversos campi, é essencial que eles estejam perfeitamente definidos em seus objetivos, linha editorial e com a indicação precisa dos seus responsáveis. Além disso, devem obedecer às diretrizes e normas relativas à gestão da marca UERGS (identidade visual). Esta observação vale para os canais tradicionais e os que estão inseridos nas mídias sociais (blogs, perfis no Face, contas no </a:t>
            </a:r>
            <a:r>
              <a:rPr lang="pt-BR" altLang="pt-BR" dirty="0" err="1"/>
              <a:t>Twitter</a:t>
            </a:r>
            <a:r>
              <a:rPr lang="pt-BR" altLang="pt-BR" dirty="0"/>
              <a:t>, canais no </a:t>
            </a:r>
            <a:r>
              <a:rPr lang="pt-BR" altLang="pt-BR" dirty="0" err="1"/>
              <a:t>YouTube</a:t>
            </a:r>
            <a:r>
              <a:rPr lang="pt-BR" altLang="pt-BR" dirty="0"/>
              <a:t> </a:t>
            </a:r>
            <a:r>
              <a:rPr lang="pt-BR" altLang="pt-BR" dirty="0" err="1"/>
              <a:t>etc</a:t>
            </a:r>
            <a:r>
              <a:rPr lang="pt-BR" altLang="pt-BR" dirty="0"/>
              <a:t>). </a:t>
            </a:r>
          </a:p>
          <a:p>
            <a:pPr>
              <a:spcBef>
                <a:spcPct val="0"/>
              </a:spcBef>
              <a:buNone/>
              <a:defRPr/>
            </a:pPr>
            <a:endParaRPr lang="pt-BR" alt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1020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Observações importantes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9031" y="1812175"/>
            <a:ext cx="7886700" cy="424840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A UERGS deve manter atualizado o cadastro de todos os canais oficiais de comunicação e estar atenta à existência de canais que se apropriam da sua marca indevidamente. Esta observação assume maior importância no caso das mídias sociais, que merecem capítulo especial na Política de Comunicação.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É firmemente recomendável que canais oficiais da UERGS abriguem apenas informações institucionais (administrativas, acadêmicas) e não incorporem informações de caráter privado ou pessoal. É importante evitar que posições ou opiniões particulares sejam assumidas como oficiais, o que pode abrir espaço para conflitos e mesmo crises.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265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Lição de casa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9031" y="1812175"/>
            <a:ext cx="7886700" cy="424840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dirty="0"/>
              <a:t>Listar todos os públicos internos considerados estratégicos e verificar que ações têm sido desenvolvidas pela UERGS para promover esta interação. 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b="1" dirty="0">
                <a:solidFill>
                  <a:srgbClr val="00B050"/>
                </a:solidFill>
              </a:rPr>
              <a:t>Perguntas básicas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dirty="0"/>
              <a:t> 1) Todos os públicos internos estratégicos estão sendo informados sobre os fatos e as informações relevantes da UERGS?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dirty="0"/>
              <a:t> 2) A Universidade dispõe de mecanismos para conhecer as demandas dos públicos internos?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dirty="0"/>
              <a:t>3) A UERGS avalia, periodicamente, a eficácia de sua comunicação interna?</a:t>
            </a:r>
          </a:p>
        </p:txBody>
      </p:sp>
    </p:spTree>
    <p:extLst>
      <p:ext uri="{BB962C8B-B14F-4D97-AF65-F5344CB8AC3E}">
        <p14:creationId xmlns:p14="http://schemas.microsoft.com/office/powerpoint/2010/main" val="204547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Comunicação interna:</a:t>
            </a:r>
            <a:br>
              <a:rPr lang="pt-BR" dirty="0"/>
            </a:br>
            <a:r>
              <a:rPr lang="pt-BR" dirty="0"/>
              <a:t>explorando os conceitos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marL="0" indent="0" algn="ctr">
              <a:buNone/>
            </a:pPr>
            <a:endParaRPr lang="pt-BR" altLang="pt-BR" dirty="0"/>
          </a:p>
          <a:p>
            <a:pPr marL="609600" indent="-609600" algn="just">
              <a:spcBef>
                <a:spcPct val="0"/>
              </a:spcBef>
              <a:buFontTx/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consiste em um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processo</a:t>
            </a: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 amplo, diverso e planejado que articula os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diversos públicos internos </a:t>
            </a: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de uma organização, com o objetivo de:</a:t>
            </a:r>
          </a:p>
          <a:p>
            <a:pPr marL="609600" indent="-609600" algn="just">
              <a:spcBef>
                <a:spcPct val="0"/>
              </a:spcBef>
              <a:buFontTx/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a) Estimular internamente a circulação de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informações qualificadas; </a:t>
            </a:r>
          </a:p>
          <a:p>
            <a:pPr marL="609600" indent="-609600" algn="just">
              <a:spcBef>
                <a:spcPct val="0"/>
              </a:spcBef>
              <a:buFontTx/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b) promover a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gestão dos relacionamentos internos;</a:t>
            </a:r>
          </a:p>
          <a:p>
            <a:pPr marL="609600" indent="-609600" algn="just">
              <a:spcBef>
                <a:spcPct val="0"/>
              </a:spcBef>
              <a:buFontTx/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c) disseminar e fortalecer a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cultura </a:t>
            </a: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organizacional;</a:t>
            </a:r>
          </a:p>
          <a:p>
            <a:pPr marL="609600" indent="-609600" algn="just">
              <a:spcBef>
                <a:spcPct val="0"/>
              </a:spcBef>
              <a:buFontTx/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d) consolidar lideranças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formais e informais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036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Comunicação interna:</a:t>
            </a:r>
            <a:br>
              <a:rPr lang="pt-BR" dirty="0"/>
            </a:br>
            <a:r>
              <a:rPr lang="pt-BR" dirty="0"/>
              <a:t>pressupostos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não se restringe aos veículos e atividades formais (reuniões, </a:t>
            </a:r>
            <a:r>
              <a:rPr lang="pt-BR" altLang="pt-BR" dirty="0" err="1">
                <a:ea typeface="Verdana" panose="020B0604030504040204" pitchFamily="34" charset="0"/>
                <a:cs typeface="Verdana" panose="020B0604030504040204" pitchFamily="34" charset="0"/>
              </a:rPr>
              <a:t>house-organs</a:t>
            </a: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, intranets, murais </a:t>
            </a:r>
            <a:r>
              <a:rPr lang="pt-BR" altLang="pt-BR" dirty="0" err="1"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) mas incorpora os espaços e ambientes informais destinados à interação dos públicos internos, inclusive a chamada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Rádio Peão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não se confunde com o processo unilateral de transmissão de informações e que privilegia o fluxo descendente (cima para baixo)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existe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independentemente das chefias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12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Comunicação interna:</a:t>
            </a:r>
            <a:br>
              <a:rPr lang="pt-BR" dirty="0"/>
            </a:br>
            <a:r>
              <a:rPr lang="pt-BR" dirty="0"/>
              <a:t>pressupostos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não está refém do ambiente físico das organizações porque as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tecnologias e as redes sociais</a:t>
            </a: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 potencializam o encontro “lá fora”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e a comunicação externa não podem ser vistas como instâncias isoladas, distintas, porque são 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essencialmente complementares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deve ter presente que existem vários públicos internos, com perfis, interesses e perspectivas bastantes distintas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Os alunos não são iguais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Os docentes não são iguais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Os técnicos administrativos não são iguais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9026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Comunicação interna:</a:t>
            </a:r>
            <a:br>
              <a:rPr lang="pt-BR" dirty="0"/>
            </a:br>
            <a:r>
              <a:rPr lang="pt-BR" dirty="0"/>
              <a:t>pressupostos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Se os públicos internos têm perfis distintos, então é preciso levar em conta: 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As particularidades das suas demandas e expectativas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O formato dos canais de relacionamento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linguagem a ser utilizada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As várias instâncias de participação</a:t>
            </a:r>
          </a:p>
          <a:p>
            <a:pPr algn="just">
              <a:buNone/>
            </a:pP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	Os veículos “tipo Bombril” não funcionam em boa parte dos casos e é necessário segmentar a comunicação com os públicos internos</a:t>
            </a:r>
          </a:p>
        </p:txBody>
      </p:sp>
    </p:spTree>
    <p:extLst>
      <p:ext uri="{BB962C8B-B14F-4D97-AF65-F5344CB8AC3E}">
        <p14:creationId xmlns:p14="http://schemas.microsoft.com/office/powerpoint/2010/main" val="33834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Comunicação interna:</a:t>
            </a:r>
            <a:br>
              <a:rPr lang="pt-BR" dirty="0"/>
            </a:br>
            <a:r>
              <a:rPr lang="pt-BR" dirty="0"/>
              <a:t>pressupostos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tem que estar afinada com a cultura organizacional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culturas formais não se ajustam a uma comunicação interna descontraída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interna, cada vez mais, deve ser interativa, participativa, dialógica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comunicação interna não se confunde com a chamada comunicação administrativa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pode e deve ser gerenciada mas não incluir controle ou censura</a:t>
            </a:r>
          </a:p>
        </p:txBody>
      </p:sp>
    </p:spTree>
    <p:extLst>
      <p:ext uri="{BB962C8B-B14F-4D97-AF65-F5344CB8AC3E}">
        <p14:creationId xmlns:p14="http://schemas.microsoft.com/office/powerpoint/2010/main" val="69612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Comunicação interna:</a:t>
            </a:r>
            <a:br>
              <a:rPr lang="pt-BR" dirty="0"/>
            </a:br>
            <a:r>
              <a:rPr lang="pt-BR" dirty="0"/>
              <a:t>pressupostos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não pode ser laudatória, adjetivada, ufanista, artificial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ela precisa ser consistente, substantiva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comunicação interna deve incorporar espaços formais e informais de interação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os servidores, os alunos, os docentes devem ser estimulados a trocar ideias e não o contrário</a:t>
            </a:r>
          </a:p>
          <a:p>
            <a:pPr marL="457200" indent="-457200" algn="just">
              <a:buNone/>
              <a:defRPr/>
            </a:pP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	a comunicação face a face aproxima as pessoas (comunicação como comunhão, afetividade, encontro)</a:t>
            </a:r>
          </a:p>
        </p:txBody>
      </p:sp>
    </p:spTree>
    <p:extLst>
      <p:ext uri="{BB962C8B-B14F-4D97-AF65-F5344CB8AC3E}">
        <p14:creationId xmlns:p14="http://schemas.microsoft.com/office/powerpoint/2010/main" val="3360764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Muito mais do que </a:t>
            </a:r>
            <a:br>
              <a:rPr lang="pt-BR" dirty="0"/>
            </a:br>
            <a:r>
              <a:rPr lang="pt-BR" dirty="0"/>
              <a:t>os canais formais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Os canais não devem ser confundidos com o processo de comunicação interna 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Eles contribuem mas não esgotam o relacionamento da organização com seus públicos internos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Os instrumentos devem ser formatados para atender aos interesses e perfis dos públicos internos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Não existe modelo-padrão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Os canais devem ser elaborados com os públicos internos e não para os públicos internos</a:t>
            </a:r>
          </a:p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construção coletiva é a melhor alternativa</a:t>
            </a:r>
          </a:p>
        </p:txBody>
      </p:sp>
    </p:spTree>
    <p:extLst>
      <p:ext uri="{BB962C8B-B14F-4D97-AF65-F5344CB8AC3E}">
        <p14:creationId xmlns:p14="http://schemas.microsoft.com/office/powerpoint/2010/main" val="22104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importância da</a:t>
            </a:r>
            <a:br>
              <a:rPr lang="pt-BR" dirty="0"/>
            </a:br>
            <a:r>
              <a:rPr lang="pt-BR" dirty="0"/>
              <a:t>comunicação em rede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Tendo em vista a existência de mais de duas dezenas de unidades universitárias e sete campi regionais na UERGS, é fundamental estabelecer um sistema de comunicação em rede que permita a troca de informações entre a Reitoria e os campi/unidades e dos campi/unidades entre si. Neste sentido,  é necessário que os fatos mais relevantes que envolvam a Universidade estejam acessíveis aos públicos internos.</a:t>
            </a:r>
          </a:p>
          <a:p>
            <a:pPr algn="just">
              <a:buNone/>
            </a:pPr>
            <a:r>
              <a:rPr lang="pt-BR" altLang="pt-BR" dirty="0">
                <a:solidFill>
                  <a:srgbClr val="008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Cada campi ou unidade, em função da sua vocação e das suas particularidades, deve disponibilizar as informações relevantes para os seus públicos internos e para a comunidade.</a:t>
            </a:r>
          </a:p>
          <a:p>
            <a:pPr marL="0" indent="0" algn="ctr">
              <a:buNone/>
            </a:pPr>
            <a:endParaRPr lang="pt-BR" alt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8164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942</Words>
  <Application>Microsoft Office PowerPoint</Application>
  <PresentationFormat>Apresentação na tela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Franklin Gothic Book</vt:lpstr>
      <vt:lpstr>Franklin Gothic Demi</vt:lpstr>
      <vt:lpstr>Verdana</vt:lpstr>
      <vt:lpstr>Tema do Office</vt:lpstr>
      <vt:lpstr>A comunicação com os públicos internos</vt:lpstr>
      <vt:lpstr>Comunicação interna: explorando os conceitos</vt:lpstr>
      <vt:lpstr>Comunicação interna: pressupostos básicos</vt:lpstr>
      <vt:lpstr>Comunicação interna: pressupostos básicos</vt:lpstr>
      <vt:lpstr>Comunicação interna: pressupostos básicos</vt:lpstr>
      <vt:lpstr>Comunicação interna: pressupostos básicos</vt:lpstr>
      <vt:lpstr>Comunicação interna: pressupostos básicos</vt:lpstr>
      <vt:lpstr>Muito mais do que  os canais formais</vt:lpstr>
      <vt:lpstr>A importância da comunicação em rede</vt:lpstr>
      <vt:lpstr>A importância da comunicação em rede</vt:lpstr>
      <vt:lpstr>Perfil básico dos canais internos da UERGS</vt:lpstr>
      <vt:lpstr>Perfil básico dos canais internos da UERGS</vt:lpstr>
      <vt:lpstr>Perfil básico dos canais internos da UERGS</vt:lpstr>
      <vt:lpstr>Observações importantes</vt:lpstr>
      <vt:lpstr>Observações importantes</vt:lpstr>
      <vt:lpstr>Lição de casa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Wilson Bueno</cp:lastModifiedBy>
  <cp:revision>28</cp:revision>
  <dcterms:created xsi:type="dcterms:W3CDTF">2017-02-07T11:39:15Z</dcterms:created>
  <dcterms:modified xsi:type="dcterms:W3CDTF">2018-02-24T16:06:53Z</dcterms:modified>
</cp:coreProperties>
</file>