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9498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B050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35565"/>
            <a:ext cx="6858000" cy="85036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66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04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36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40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pt-BR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8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761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2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25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2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3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11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44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CE3A193-05D0-47E9-AA1D-F7EA8442324D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C2C4B674-F41C-469B-B278-E3266CF41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95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50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Definindo os públicos estratégicos da UERGS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 importância da segmentação</a:t>
            </a:r>
          </a:p>
        </p:txBody>
      </p:sp>
    </p:spTree>
    <p:extLst>
      <p:ext uri="{BB962C8B-B14F-4D97-AF65-F5344CB8AC3E}">
        <p14:creationId xmlns:p14="http://schemas.microsoft.com/office/powerpoint/2010/main" val="289422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Conceituação de</a:t>
            </a:r>
            <a:br>
              <a:rPr lang="pt-BR" dirty="0"/>
            </a:br>
            <a:r>
              <a:rPr lang="pt-BR" dirty="0"/>
              <a:t>públicos estratégicos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/>
            <a:r>
              <a:rPr lang="fr-CA" altLang="pt-BR" dirty="0"/>
              <a:t>Públicos estratégicos (ou stakeholders) são aqueles públicos que, direta ou indiretamente, têm direitos ou interesses associados às empresas ou organizações e, em função disso, por sua ação/reação as impactam ou são por elas afetados. </a:t>
            </a:r>
          </a:p>
          <a:p>
            <a:pPr algn="just"/>
            <a:r>
              <a:rPr lang="fr-CA" altLang="pt-BR" dirty="0"/>
              <a:t>Simplificadamente, podemos considerar duas categorias básicas de stakeholders: os primários e o secundários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36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Públicos estratégicos </a:t>
            </a:r>
            <a:br>
              <a:rPr lang="pt-BR" dirty="0"/>
            </a:br>
            <a:r>
              <a:rPr lang="pt-BR" dirty="0"/>
              <a:t>primários ou essenciais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algn="just"/>
            <a:r>
              <a:rPr lang="fr-CA" altLang="pt-BR" dirty="0"/>
              <a:t>Públicos que, em função de seu vínculo ou sua participação permanente, são indispensáveis para a manutenção da atividade da organização.</a:t>
            </a:r>
          </a:p>
          <a:p>
            <a:pPr algn="just"/>
            <a:r>
              <a:rPr lang="fr-CA" altLang="pt-BR" dirty="0"/>
              <a:t>Podem ser considerados como primários, para uma organização como a UERGS, os servidores, os alunos, os docentes, os aposentados, os estagiários e terceirizados, os membros dos colegiados, dentre outros.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12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Públicos estratégicos</a:t>
            </a:r>
            <a:br>
              <a:rPr lang="pt-BR" dirty="0"/>
            </a:br>
            <a:r>
              <a:rPr lang="pt-BR" dirty="0"/>
              <a:t>secundários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/>
            <a:r>
              <a:rPr lang="fr-CA" altLang="pt-BR" dirty="0"/>
              <a:t>Públicos que, embora influenciem ou afetem a organização e são por elas influenciados, não estão necessariamente vinculados a ela e não são essenciais para a sua sobrevivência.</a:t>
            </a:r>
          </a:p>
          <a:p>
            <a:pPr algn="just"/>
            <a:r>
              <a:rPr lang="fr-CA" altLang="pt-BR" dirty="0"/>
              <a:t>Podem ser considerados stakeholders secundários: a mídia, as ONGs, as associações que representam as categorias profissionais,  as entidades estudantis e de docentes, ex-alunos, as instituições parceiras, potenciais alunos, setor produtivo e instituições de ensino, familiares dos alunos, poderes executivo, legislativo e judiciário, Ministérios da Educação e de Ciência e Tecnologia etc. </a:t>
            </a:r>
            <a:endParaRPr lang="fr-CA" altLang="pt-BR" dirty="0">
              <a:solidFill>
                <a:srgbClr val="008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816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Por que é importante </a:t>
            </a:r>
            <a:br>
              <a:rPr lang="pt-BR" dirty="0"/>
            </a:br>
            <a:r>
              <a:rPr lang="pt-BR" dirty="0"/>
              <a:t>definir previamente os públicos?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r>
              <a:rPr lang="fr-CA" altLang="pt-BR" dirty="0"/>
              <a:t>A definição dos públicos estratégicos é fundamental para a construção de uma Política de Comunicação porque permite explicitar aqueles grupos com os quais a organização deve, prioritariamente, estabelecer canais de interação, elaborar estratégias para maximizar a aproximação, definir instrumentos para conhecer melhor o seu perfil ou avaliar a qualidade do relacionamento.</a:t>
            </a:r>
          </a:p>
          <a:p>
            <a:r>
              <a:rPr lang="fr-CA" altLang="pt-BR" dirty="0"/>
              <a:t> A Política de Comunicação contemplará os públicos estratégicos com atenção especial, estabelecendo posturas e estratégias para manter e incrementar relações saudáveis, produtivas e duradouras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741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Lição </a:t>
            </a:r>
            <a:r>
              <a:rPr lang="pt-BR"/>
              <a:t>de casa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altLang="pt-BR" dirty="0"/>
          </a:p>
          <a:p>
            <a:pPr algn="just"/>
            <a:r>
              <a:rPr lang="fr-CA" altLang="pt-BR" dirty="0"/>
              <a:t>Um exercício importante consiste em listar extensivamente os públicos estratégicos UERGS, identificar as áreas ou setores responsáveis pela interação com esses públicos, propondo ações e mecanismos para aumentar a interação.</a:t>
            </a:r>
          </a:p>
          <a:p>
            <a:pPr algn="just"/>
            <a:r>
              <a:rPr lang="fr-CA" altLang="pt-BR" dirty="0"/>
              <a:t>É fundamental conhecer em detalhes o perfil destes públicos, suas demandas e expectativas em relação ao Instituto e analisar estrategicamente o desenvolvimento de ações, estratégias ou canais para promover esta interação.</a:t>
            </a:r>
            <a:r>
              <a:rPr lang="pt-BR" dirty="0">
                <a:solidFill>
                  <a:schemeClr val="accent6"/>
                </a:solidFill>
              </a:rPr>
              <a:t>Vamos tentar agora?</a:t>
            </a:r>
          </a:p>
        </p:txBody>
      </p:sp>
    </p:spTree>
    <p:extLst>
      <p:ext uri="{BB962C8B-B14F-4D97-AF65-F5344CB8AC3E}">
        <p14:creationId xmlns:p14="http://schemas.microsoft.com/office/powerpoint/2010/main" val="387181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Públicos estratégicos da UERGS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00B050"/>
                </a:solidFill>
              </a:rPr>
              <a:t>Públicos internos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Estudantes (graduação, pós-graduação )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Servidores na ativa (Docentes, técnicos administrativos)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Docentes temporários ou substitutos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Terceirizados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Estagiários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Aposentados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04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Públicos estratégicos da UERGS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928553"/>
            <a:ext cx="7886700" cy="424840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00B050"/>
                </a:solidFill>
              </a:rPr>
              <a:t>Públicos externos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Familiares dos estudantes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Profissionais da mídia (jornalistas, radialistas </a:t>
            </a:r>
            <a:r>
              <a:rPr lang="pt-BR" dirty="0" err="1">
                <a:solidFill>
                  <a:schemeClr val="tx1"/>
                </a:solidFill>
              </a:rPr>
              <a:t>etc</a:t>
            </a:r>
            <a:r>
              <a:rPr lang="pt-BR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Dirigentes de instituições educacionais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Dirigentes das ONGs e das organizações sociais de interesse público (</a:t>
            </a:r>
            <a:r>
              <a:rPr lang="pt-BR" dirty="0" err="1">
                <a:solidFill>
                  <a:schemeClr val="tx1"/>
                </a:solidFill>
              </a:rPr>
              <a:t>Oscips</a:t>
            </a:r>
            <a:r>
              <a:rPr lang="pt-BR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Pesquisadores e </a:t>
            </a:r>
            <a:r>
              <a:rPr lang="pt-BR" dirty="0" err="1">
                <a:solidFill>
                  <a:schemeClr val="tx1"/>
                </a:solidFill>
              </a:rPr>
              <a:t>extensionistas</a:t>
            </a: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Representantes das entidades de classe, categorias profissionais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Dirigentes dos sindicatos e entidades estudantis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Representantes dos poderes executivo, legislativo e judiciário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Fornecedores em geral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Empresários e produtores rurais 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43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486</Words>
  <Application>Microsoft Office PowerPoint</Application>
  <PresentationFormat>Apresentação na tela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Franklin Gothic Demi</vt:lpstr>
      <vt:lpstr>Tema do Office</vt:lpstr>
      <vt:lpstr>Definindo os públicos estratégicos da UERGS</vt:lpstr>
      <vt:lpstr>Conceituação de públicos estratégicos</vt:lpstr>
      <vt:lpstr>Públicos estratégicos  primários ou essenciais</vt:lpstr>
      <vt:lpstr>Públicos estratégicos secundários</vt:lpstr>
      <vt:lpstr>Por que é importante  definir previamente os públicos?</vt:lpstr>
      <vt:lpstr>Lição de casa</vt:lpstr>
      <vt:lpstr>Públicos estratégicos da UERGS</vt:lpstr>
      <vt:lpstr>Públicos estratégicos da UERGS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Wilson Bueno</cp:lastModifiedBy>
  <cp:revision>20</cp:revision>
  <dcterms:created xsi:type="dcterms:W3CDTF">2017-02-07T11:39:15Z</dcterms:created>
  <dcterms:modified xsi:type="dcterms:W3CDTF">2018-02-24T16:26:50Z</dcterms:modified>
</cp:coreProperties>
</file>