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3656FB01-4586-496C-AA57-2212367F10D4}" type="datetimeFigureOut">
              <a:rPr lang="pt-BR" smtClean="0"/>
              <a:pPr/>
              <a:t>28/07/2017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6ADFF6E0-F656-4BA3-87B8-8195478AC84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593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924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008592" cy="5811838"/>
          </a:xfrm>
        </p:spPr>
        <p:txBody>
          <a:bodyPr vert="eaVert"/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550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78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0070C0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03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82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3267" y="365126"/>
            <a:ext cx="4682066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116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96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762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04332"/>
            <a:ext cx="2949178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04532"/>
            <a:ext cx="2949178" cy="34644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886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80533"/>
            <a:ext cx="2949178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89200"/>
            <a:ext cx="2949178" cy="3379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FB01-4586-496C-AA57-2212367F10D4}" type="datetimeFigureOut">
              <a:rPr lang="pt-BR" smtClean="0"/>
              <a:t>28/07/2017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F6E0-F656-4BA3-87B8-8195478AC8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9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27867" y="365126"/>
            <a:ext cx="46905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3656FB01-4586-496C-AA57-2212367F10D4}" type="datetimeFigureOut">
              <a:rPr lang="pt-BR" smtClean="0"/>
              <a:pPr/>
              <a:t>28/07/2017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6ADFF6E0-F656-4BA3-87B8-8195478AC84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30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0C0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12963"/>
            <a:ext cx="7772400" cy="2387600"/>
          </a:xfrm>
        </p:spPr>
        <p:txBody>
          <a:bodyPr/>
          <a:lstStyle/>
          <a:p>
            <a:endParaRPr lang="pt-BR" b="1">
              <a:latin typeface="Corbel" panose="020B0503020204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4592638"/>
            <a:ext cx="6858000" cy="1655762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1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Corbel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Carla Delagnese</cp:lastModifiedBy>
  <cp:revision>3</cp:revision>
  <dcterms:created xsi:type="dcterms:W3CDTF">2017-07-28T12:27:49Z</dcterms:created>
  <dcterms:modified xsi:type="dcterms:W3CDTF">2017-07-28T12:41:49Z</dcterms:modified>
</cp:coreProperties>
</file>