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62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49400" y="1562639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 b="1">
                <a:solidFill>
                  <a:srgbClr val="0070C0"/>
                </a:solidFill>
                <a:latin typeface="Corbel" panose="020B0503020204020204" pitchFamily="34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49400" y="4042314"/>
            <a:ext cx="9144000" cy="1655762"/>
          </a:xfrm>
        </p:spPr>
        <p:txBody>
          <a:bodyPr/>
          <a:lstStyle>
            <a:lvl1pPr marL="0" indent="0" algn="ctr">
              <a:buNone/>
              <a:defRPr sz="2400" b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16E05-4405-46E8-954E-8A8565AA08CF}" type="datetimeFigureOut">
              <a:rPr lang="pt-BR" smtClean="0"/>
              <a:t>27/07/2017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509EC-DDA9-4D21-B5FD-BC9CB90B60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7662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5600" y="365125"/>
            <a:ext cx="7670800" cy="1325563"/>
          </a:xfrm>
        </p:spPr>
        <p:txBody>
          <a:bodyPr/>
          <a:lstStyle>
            <a:lvl1pPr>
              <a:defRPr b="1">
                <a:solidFill>
                  <a:srgbClr val="0070C0"/>
                </a:solidFill>
                <a:latin typeface="Corbel" panose="020B0503020204020204" pitchFamily="34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1pPr>
            <a:lvl2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3pPr>
            <a:lvl4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4pPr>
            <a:lvl5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fld id="{4BF16E05-4405-46E8-954E-8A8565AA08CF}" type="datetimeFigureOut">
              <a:rPr lang="pt-BR" smtClean="0"/>
              <a:pPr/>
              <a:t>27/07/2017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fld id="{015509EC-DDA9-4D21-B5FD-BC9CB90B60A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4786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solidFill>
                  <a:srgbClr val="0070C0"/>
                </a:solidFill>
                <a:latin typeface="Corbel" panose="020B0503020204020204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1pPr>
            <a:lvl2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3pPr>
            <a:lvl4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4pPr>
            <a:lvl5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Myriad Pro" panose="020B0503030403020204" pitchFamily="34" charset="0"/>
              </a:defRPr>
            </a:lvl1pPr>
          </a:lstStyle>
          <a:p>
            <a:fld id="{4BF16E05-4405-46E8-954E-8A8565AA08CF}" type="datetimeFigureOut">
              <a:rPr lang="pt-BR" smtClean="0"/>
              <a:pPr/>
              <a:t>27/07/2017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 panose="020B0503030403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Myriad Pro" panose="020B0503030403020204" pitchFamily="34" charset="0"/>
              </a:defRPr>
            </a:lvl1pPr>
          </a:lstStyle>
          <a:p>
            <a:fld id="{015509EC-DDA9-4D21-B5FD-BC9CB90B60A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4176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68600" y="365125"/>
            <a:ext cx="8585200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070C0"/>
                </a:solidFill>
                <a:latin typeface="Corbel" panose="020B0503020204020204" pitchFamily="34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1pPr>
            <a:lvl2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3pPr>
            <a:lvl4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4pPr>
            <a:lvl5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fld id="{4BF16E05-4405-46E8-954E-8A8565AA08CF}" type="datetimeFigureOut">
              <a:rPr lang="pt-BR" smtClean="0"/>
              <a:pPr/>
              <a:t>27/07/2017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fld id="{015509EC-DDA9-4D21-B5FD-BC9CB90B60A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7703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rgbClr val="0070C0"/>
                </a:solidFill>
                <a:latin typeface="Corbel" panose="020B0503020204020204" pitchFamily="34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fld id="{4BF16E05-4405-46E8-954E-8A8565AA08CF}" type="datetimeFigureOut">
              <a:rPr lang="pt-BR" smtClean="0"/>
              <a:pPr/>
              <a:t>27/07/2017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fld id="{015509EC-DDA9-4D21-B5FD-BC9CB90B60A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7805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04067" y="365125"/>
            <a:ext cx="7662334" cy="1325563"/>
          </a:xfrm>
        </p:spPr>
        <p:txBody>
          <a:bodyPr>
            <a:noAutofit/>
          </a:bodyPr>
          <a:lstStyle>
            <a:lvl1pPr>
              <a:defRPr sz="4000" b="1">
                <a:solidFill>
                  <a:srgbClr val="0070C0"/>
                </a:solidFill>
                <a:latin typeface="Corbel" panose="020B0503020204020204" pitchFamily="34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1pPr>
            <a:lvl2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3pPr>
            <a:lvl4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4pPr>
            <a:lvl5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1pPr>
            <a:lvl2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3pPr>
            <a:lvl4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4pPr>
            <a:lvl5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fld id="{4BF16E05-4405-46E8-954E-8A8565AA08CF}" type="datetimeFigureOut">
              <a:rPr lang="pt-BR" smtClean="0"/>
              <a:pPr/>
              <a:t>27/07/2017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fld id="{015509EC-DDA9-4D21-B5FD-BC9CB90B60A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617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78666" y="365125"/>
            <a:ext cx="7679267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070C0"/>
                </a:solidFill>
                <a:latin typeface="Corbel" panose="020B0503020204020204" pitchFamily="34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1pPr>
            <a:lvl2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3pPr>
            <a:lvl4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4pPr>
            <a:lvl5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1pPr>
            <a:lvl2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3pPr>
            <a:lvl4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4pPr>
            <a:lvl5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fld id="{4BF16E05-4405-46E8-954E-8A8565AA08CF}" type="datetimeFigureOut">
              <a:rPr lang="pt-BR" smtClean="0"/>
              <a:pPr/>
              <a:t>27/07/2017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fld id="{015509EC-DDA9-4D21-B5FD-BC9CB90B60A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1109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61732" y="365125"/>
            <a:ext cx="7687735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070C0"/>
                </a:solidFill>
                <a:latin typeface="Corbel" panose="020B0503020204020204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fld id="{4BF16E05-4405-46E8-954E-8A8565AA08CF}" type="datetimeFigureOut">
              <a:rPr lang="pt-BR" smtClean="0"/>
              <a:pPr/>
              <a:t>27/07/2017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fld id="{015509EC-DDA9-4D21-B5FD-BC9CB90B60A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0624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fld id="{4BF16E05-4405-46E8-954E-8A8565AA08CF}" type="datetimeFigureOut">
              <a:rPr lang="pt-BR" smtClean="0"/>
              <a:pPr/>
              <a:t>27/07/2017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fld id="{015509EC-DDA9-4D21-B5FD-BC9CB90B60A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3067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943505"/>
            <a:ext cx="3932237" cy="16002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1pPr>
            <a:lvl2pPr>
              <a:defRPr sz="2800"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2pPr>
            <a:lvl3pPr>
              <a:defRPr sz="2400"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3pPr>
            <a:lvl4pPr>
              <a:defRPr sz="2000"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4pPr>
            <a:lvl5pPr>
              <a:defRPr sz="2000"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552700"/>
            <a:ext cx="3932237" cy="33162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fld id="{4BF16E05-4405-46E8-954E-8A8565AA08CF}" type="datetimeFigureOut">
              <a:rPr lang="pt-BR" smtClean="0"/>
              <a:pPr/>
              <a:t>27/07/2017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fld id="{015509EC-DDA9-4D21-B5FD-BC9CB90B60A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2476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677332"/>
            <a:ext cx="3932237" cy="16002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277532"/>
            <a:ext cx="3932237" cy="3591455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fld id="{4BF16E05-4405-46E8-954E-8A8565AA08CF}" type="datetimeFigureOut">
              <a:rPr lang="pt-BR" smtClean="0"/>
              <a:pPr/>
              <a:t>27/07/2017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fld id="{015509EC-DDA9-4D21-B5FD-BC9CB90B60A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2971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887133" y="365125"/>
            <a:ext cx="767926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fld id="{4BF16E05-4405-46E8-954E-8A8565AA08CF}" type="datetimeFigureOut">
              <a:rPr lang="pt-BR" smtClean="0"/>
              <a:pPr/>
              <a:t>27/07/2017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fld id="{015509EC-DDA9-4D21-B5FD-BC9CB90B60A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3752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0070C0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Corbel" panose="020B0503020204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Corbel" panose="020B05030202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Corbel" panose="020B05030202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Corbel" panose="020B05030202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Corbel" panose="020B05030202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436794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Corbel</vt:lpstr>
      <vt:lpstr>Myriad Pro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Carla Delagnese</dc:creator>
  <cp:lastModifiedBy>Carla Delagnese</cp:lastModifiedBy>
  <cp:revision>4</cp:revision>
  <dcterms:created xsi:type="dcterms:W3CDTF">2017-07-27T20:42:24Z</dcterms:created>
  <dcterms:modified xsi:type="dcterms:W3CDTF">2017-07-27T20:57:45Z</dcterms:modified>
</cp:coreProperties>
</file>