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9400" y="1562639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9400" y="4042314"/>
            <a:ext cx="9144000" cy="1655762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6E05-4405-46E8-954E-8A8565AA08CF}" type="datetimeFigureOut">
              <a:rPr lang="pt-BR" smtClean="0"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09EC-DDA9-4D21-B5FD-BC9CB90B60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66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365125"/>
            <a:ext cx="7670800" cy="1325563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78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17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8600" y="365125"/>
            <a:ext cx="85852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70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8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4067" y="365125"/>
            <a:ext cx="7662334" cy="1325563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61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66" y="365125"/>
            <a:ext cx="7679267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10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1732" y="365125"/>
            <a:ext cx="768773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6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0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943505"/>
            <a:ext cx="3932237" cy="16002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2pPr>
            <a:lvl3pPr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3pPr>
            <a:lvl4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4pPr>
            <a:lvl5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47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677332"/>
            <a:ext cx="3932237" cy="16002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277532"/>
            <a:ext cx="3932237" cy="359145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7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887133" y="365125"/>
            <a:ext cx="76792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4BF16E05-4405-46E8-954E-8A8565AA08CF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015509EC-DDA9-4D21-B5FD-BC9CB90B60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75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3679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Corbel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Carla Delagnese</cp:lastModifiedBy>
  <cp:revision>4</cp:revision>
  <dcterms:created xsi:type="dcterms:W3CDTF">2017-07-27T20:42:24Z</dcterms:created>
  <dcterms:modified xsi:type="dcterms:W3CDTF">2017-07-27T20:57:45Z</dcterms:modified>
</cp:coreProperties>
</file>