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35999738"/>
  <p:notesSz cx="6858000" cy="9144000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22" d="100"/>
          <a:sy n="22" d="100"/>
        </p:scale>
        <p:origin x="18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5891626"/>
            <a:ext cx="27539395" cy="1253324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8908198"/>
            <a:ext cx="24299466" cy="869160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49F3-3CAB-4528-AA71-8183A614505B}" type="datetimeFigureOut">
              <a:rPr lang="pt-BR" smtClean="0"/>
              <a:t>04/09/2017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0576-F922-4F09-8C2E-54D0CA22A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564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49F3-3CAB-4528-AA71-8183A614505B}" type="datetimeFigureOut">
              <a:rPr lang="pt-BR" smtClean="0"/>
              <a:t>04/09/2017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0576-F922-4F09-8C2E-54D0CA22A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464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916653"/>
            <a:ext cx="6986096" cy="3050811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916653"/>
            <a:ext cx="20553298" cy="3050811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49F3-3CAB-4528-AA71-8183A614505B}" type="datetimeFigureOut">
              <a:rPr lang="pt-BR" smtClean="0"/>
              <a:t>04/09/2017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0576-F922-4F09-8C2E-54D0CA22A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6268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49F3-3CAB-4528-AA71-8183A614505B}" type="datetimeFigureOut">
              <a:rPr lang="pt-BR" smtClean="0"/>
              <a:t>04/09/2017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0576-F922-4F09-8C2E-54D0CA22A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58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8974945"/>
            <a:ext cx="27944386" cy="14974888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4091502"/>
            <a:ext cx="27944386" cy="7874940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49F3-3CAB-4528-AA71-8183A614505B}" type="datetimeFigureOut">
              <a:rPr lang="pt-BR" smtClean="0"/>
              <a:t>04/09/2017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0576-F922-4F09-8C2E-54D0CA22A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160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9583264"/>
            <a:ext cx="13769697" cy="2284150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9583264"/>
            <a:ext cx="13769697" cy="2284150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49F3-3CAB-4528-AA71-8183A614505B}" type="datetimeFigureOut">
              <a:rPr lang="pt-BR" smtClean="0"/>
              <a:t>04/09/2017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0576-F922-4F09-8C2E-54D0CA22A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6069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916661"/>
            <a:ext cx="27944386" cy="695828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8824938"/>
            <a:ext cx="13706415" cy="4324966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3149904"/>
            <a:ext cx="13706415" cy="1934152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8824938"/>
            <a:ext cx="13773917" cy="4324966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3149904"/>
            <a:ext cx="13773917" cy="1934152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49F3-3CAB-4528-AA71-8183A614505B}" type="datetimeFigureOut">
              <a:rPr lang="pt-BR" smtClean="0"/>
              <a:t>04/09/2017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0576-F922-4F09-8C2E-54D0CA22A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76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49F3-3CAB-4528-AA71-8183A614505B}" type="datetimeFigureOut">
              <a:rPr lang="pt-BR" smtClean="0"/>
              <a:t>04/09/2017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0576-F922-4F09-8C2E-54D0CA22A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30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49F3-3CAB-4528-AA71-8183A614505B}" type="datetimeFigureOut">
              <a:rPr lang="pt-BR" smtClean="0"/>
              <a:t>04/09/2017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0576-F922-4F09-8C2E-54D0CA22A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773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99982"/>
            <a:ext cx="10449614" cy="839993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5183304"/>
            <a:ext cx="16402140" cy="25583147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0799922"/>
            <a:ext cx="10449614" cy="20008190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49F3-3CAB-4528-AA71-8183A614505B}" type="datetimeFigureOut">
              <a:rPr lang="pt-BR" smtClean="0"/>
              <a:t>04/09/2017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0576-F922-4F09-8C2E-54D0CA22A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310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99982"/>
            <a:ext cx="10449614" cy="839993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5183304"/>
            <a:ext cx="16402140" cy="25583147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0799922"/>
            <a:ext cx="10449614" cy="20008190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49F3-3CAB-4528-AA71-8183A614505B}" type="datetimeFigureOut">
              <a:rPr lang="pt-BR" smtClean="0"/>
              <a:t>04/09/2017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0576-F922-4F09-8C2E-54D0CA22A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541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916661"/>
            <a:ext cx="27944386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9583264"/>
            <a:ext cx="27944386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3366432"/>
            <a:ext cx="7289840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449F3-3CAB-4528-AA71-8183A614505B}" type="datetimeFigureOut">
              <a:rPr lang="pt-BR" smtClean="0"/>
              <a:t>04/09/2017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33366432"/>
            <a:ext cx="10934760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3366432"/>
            <a:ext cx="7289840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30576-F922-4F09-8C2E-54D0CA22A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68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25149" y="5971480"/>
            <a:ext cx="22948990" cy="1855202"/>
          </a:xfrm>
        </p:spPr>
        <p:txBody>
          <a:bodyPr anchor="ctr">
            <a:noAutofit/>
          </a:bodyPr>
          <a:lstStyle/>
          <a:p>
            <a:r>
              <a:rPr lang="pt-BR" sz="7333" b="1" dirty="0">
                <a:solidFill>
                  <a:srgbClr val="0070C0"/>
                </a:solidFill>
                <a:latin typeface="Corbel" panose="020B0503020204020204" pitchFamily="34" charset="0"/>
              </a:rPr>
              <a:t>TÍTULO DO TRABALHO</a:t>
            </a:r>
            <a:br>
              <a:rPr lang="pt-BR" sz="7333" b="1" dirty="0">
                <a:solidFill>
                  <a:srgbClr val="0070C0"/>
                </a:solidFill>
                <a:latin typeface="Corbel" panose="020B0503020204020204" pitchFamily="34" charset="0"/>
              </a:rPr>
            </a:br>
            <a:r>
              <a:rPr lang="pt-BR" sz="7333" dirty="0">
                <a:solidFill>
                  <a:srgbClr val="0070C0"/>
                </a:solidFill>
                <a:latin typeface="Corbel" panose="020B0503020204020204" pitchFamily="34" charset="0"/>
              </a:rPr>
              <a:t>Nomes </a:t>
            </a:r>
            <a:r>
              <a:rPr lang="pt-BR" sz="7333" dirty="0" smtClean="0">
                <a:solidFill>
                  <a:srgbClr val="0070C0"/>
                </a:solidFill>
                <a:latin typeface="Corbel" panose="020B0503020204020204" pitchFamily="34" charset="0"/>
              </a:rPr>
              <a:t>(autores e orientadores) e Instituição</a:t>
            </a:r>
            <a:endParaRPr lang="pt-BR" sz="7333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30564" y="33402652"/>
            <a:ext cx="19653974" cy="1590507"/>
          </a:xfrm>
        </p:spPr>
        <p:txBody>
          <a:bodyPr>
            <a:noAutofit/>
          </a:bodyPr>
          <a:lstStyle/>
          <a:p>
            <a:pPr algn="l">
              <a:lnSpc>
                <a:spcPct val="50000"/>
              </a:lnSpc>
            </a:pPr>
            <a:r>
              <a:rPr lang="pt-BR" sz="5000" b="1" spc="250" dirty="0">
                <a:solidFill>
                  <a:schemeClr val="bg1"/>
                </a:solidFill>
                <a:latin typeface="Corbel" panose="020B0503020204020204" pitchFamily="34" charset="0"/>
              </a:rPr>
              <a:t>Curso</a:t>
            </a:r>
          </a:p>
          <a:p>
            <a:pPr algn="l">
              <a:lnSpc>
                <a:spcPct val="50000"/>
              </a:lnSpc>
            </a:pPr>
            <a:r>
              <a:rPr lang="pt-BR" sz="5000" b="1" spc="250" dirty="0">
                <a:solidFill>
                  <a:schemeClr val="bg1"/>
                </a:solidFill>
                <a:latin typeface="Corbel" panose="020B0503020204020204" pitchFamily="34" charset="0"/>
              </a:rPr>
              <a:t>Unidade, etc.</a:t>
            </a:r>
            <a:endParaRPr lang="pt-BR" sz="5000" b="1" spc="25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049572" y="32834207"/>
            <a:ext cx="0" cy="2158952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1284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8</Words>
  <Application>Microsoft Office PowerPoint</Application>
  <PresentationFormat>Personalizar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Corbel</vt:lpstr>
      <vt:lpstr>Tema do Office</vt:lpstr>
      <vt:lpstr>TÍTULO DO TRABALHO Nomes (autores e orientadores) e Instituição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Carla Gonçalves Dellagnese</dc:creator>
  <cp:lastModifiedBy>Carla Gonçalves Dellagnese</cp:lastModifiedBy>
  <cp:revision>11</cp:revision>
  <dcterms:created xsi:type="dcterms:W3CDTF">2017-08-28T18:07:36Z</dcterms:created>
  <dcterms:modified xsi:type="dcterms:W3CDTF">2017-09-04T20:40:10Z</dcterms:modified>
</cp:coreProperties>
</file>