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6600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84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5" y="952499"/>
            <a:ext cx="11087100" cy="952499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2925" y="1904999"/>
            <a:ext cx="11087100" cy="4191001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5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39225" y="942975"/>
            <a:ext cx="2895599" cy="5143500"/>
          </a:xfrm>
        </p:spPr>
        <p:txBody>
          <a:bodyPr vert="eaVert"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942975"/>
            <a:ext cx="8686800" cy="5143500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86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775" y="981075"/>
            <a:ext cx="11163300" cy="1095375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2181225"/>
            <a:ext cx="11163300" cy="38862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8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6600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47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971549"/>
            <a:ext cx="11239499" cy="923925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6725" y="1970088"/>
            <a:ext cx="5553075" cy="41068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970088"/>
            <a:ext cx="5534025" cy="41068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676" y="971550"/>
            <a:ext cx="11287124" cy="719138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7676" y="1681163"/>
            <a:ext cx="5549900" cy="8008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7676" y="2505075"/>
            <a:ext cx="5549900" cy="35814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008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5814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9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1123950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78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1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165226"/>
          </a:xfrm>
        </p:spPr>
        <p:txBody>
          <a:bodyPr anchor="b"/>
          <a:lstStyle>
            <a:lvl1pPr>
              <a:defRPr sz="3200"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52650"/>
            <a:ext cx="3932237" cy="371633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6398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193800"/>
          </a:xfrm>
        </p:spPr>
        <p:txBody>
          <a:bodyPr anchor="b"/>
          <a:lstStyle>
            <a:lvl1pPr>
              <a:defRPr sz="3200">
                <a:solidFill>
                  <a:srgbClr val="FF66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81224"/>
            <a:ext cx="3932237" cy="3687763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951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14867" y="956733"/>
            <a:ext cx="11345333" cy="102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4867" y="1981200"/>
            <a:ext cx="11345333" cy="410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9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600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77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Franklin Gothic Heavy</vt:lpstr>
      <vt:lpstr>Franklin Gothic Medium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Gonçalves Dellagnese</dc:creator>
  <cp:lastModifiedBy>Carla Gonçalves Dellagnese</cp:lastModifiedBy>
  <cp:revision>3</cp:revision>
  <dcterms:created xsi:type="dcterms:W3CDTF">2018-07-18T13:21:05Z</dcterms:created>
  <dcterms:modified xsi:type="dcterms:W3CDTF">2018-07-18T13:32:14Z</dcterms:modified>
</cp:coreProperties>
</file>