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133"/>
    <a:srgbClr val="006031"/>
    <a:srgbClr val="005827"/>
    <a:srgbClr val="237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533" y="3479797"/>
            <a:ext cx="8407399" cy="1080033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pt-BR" dirty="0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533" y="4575703"/>
            <a:ext cx="8407399" cy="39422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47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092575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47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5954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59540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9488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14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159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7054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433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97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570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457200"/>
            <a:ext cx="4629150" cy="54038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2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457200"/>
            <a:ext cx="4629150" cy="540385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04CA9-8E02-4CD5-8FB6-2B97E18E558D}" type="datetimeFigureOut">
              <a:rPr lang="pt-BR" smtClean="0"/>
              <a:t>23/07/2021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C3FC8-1DB5-4998-9297-C023942B3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060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561667"/>
            <a:ext cx="2057400" cy="159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fld id="{B0E04CA9-8E02-4CD5-8FB6-2B97E18E558D}" type="datetimeFigureOut">
              <a:rPr lang="pt-BR" smtClean="0"/>
              <a:pPr/>
              <a:t>23/07/2021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561667"/>
            <a:ext cx="3086100" cy="159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561667"/>
            <a:ext cx="2057400" cy="1598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85000"/>
                  </a:schemeClr>
                </a:solidFill>
                <a:latin typeface="Gotham" panose="02000504050000020004" pitchFamily="2" charset="0"/>
              </a:defRPr>
            </a:lvl1pPr>
          </a:lstStyle>
          <a:p>
            <a:fld id="{797C3FC8-1DB5-4998-9297-C023942B361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57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006133"/>
          </a:solidFill>
          <a:latin typeface="Gotham Black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" panose="02000504050000020004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>
              <a:solidFill>
                <a:srgbClr val="006133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48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259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Gotham</vt:lpstr>
      <vt:lpstr>Gotham Black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Carla Gonçalves Dellagnese</dc:creator>
  <cp:lastModifiedBy>Carla Gonçalves Dellagnese</cp:lastModifiedBy>
  <cp:revision>7</cp:revision>
  <dcterms:created xsi:type="dcterms:W3CDTF">2021-07-20T14:42:24Z</dcterms:created>
  <dcterms:modified xsi:type="dcterms:W3CDTF">2021-07-23T16:49:48Z</dcterms:modified>
</cp:coreProperties>
</file>