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133"/>
    <a:srgbClr val="2377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6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51933" y="3378200"/>
            <a:ext cx="10896600" cy="922866"/>
          </a:xfrm>
        </p:spPr>
        <p:txBody>
          <a:bodyPr anchor="b">
            <a:normAutofit/>
          </a:bodyPr>
          <a:lstStyle>
            <a:lvl1pPr algn="ctr">
              <a:defRPr sz="4400">
                <a:solidFill>
                  <a:srgbClr val="006133"/>
                </a:solidFill>
              </a:defRPr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51933" y="4504268"/>
            <a:ext cx="10896600" cy="423333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dirty="0" smtClean="0"/>
              <a:t>Clique para editar o estilo do subtítulo Mestre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04CA9-8E02-4CD5-8FB6-2B97E18E558D}" type="datetimeFigureOut">
              <a:rPr lang="pt-BR" smtClean="0"/>
              <a:t>20/07/2021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C3FC8-1DB5-4998-9297-C023942B36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2084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68867" y="1800753"/>
            <a:ext cx="10879666" cy="3998914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04CA9-8E02-4CD5-8FB6-2B97E18E558D}" type="datetimeFigureOut">
              <a:rPr lang="pt-BR" smtClean="0"/>
              <a:t>20/07/2021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C3FC8-1DB5-4998-9297-C023942B36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1741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9525000" y="567267"/>
            <a:ext cx="2048932" cy="5274733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60401" y="567267"/>
            <a:ext cx="8720666" cy="5274733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04CA9-8E02-4CD5-8FB6-2B97E18E558D}" type="datetimeFigureOut">
              <a:rPr lang="pt-BR" smtClean="0"/>
              <a:t>20/07/2021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C3FC8-1DB5-4998-9297-C023942B36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98640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04CA9-8E02-4CD5-8FB6-2B97E18E558D}" type="datetimeFigureOut">
              <a:rPr lang="pt-BR" smtClean="0"/>
              <a:t>20/07/2021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C3FC8-1DB5-4998-9297-C023942B36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89143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04CA9-8E02-4CD5-8FB6-2B97E18E558D}" type="datetimeFigureOut">
              <a:rPr lang="pt-BR" smtClean="0"/>
              <a:t>20/07/2021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C3FC8-1DB5-4998-9297-C023942B36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6854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68867" y="1825625"/>
            <a:ext cx="5350933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199" y="1825625"/>
            <a:ext cx="5376333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04CA9-8E02-4CD5-8FB6-2B97E18E558D}" type="datetimeFigureOut">
              <a:rPr lang="pt-BR" smtClean="0"/>
              <a:t>20/07/2021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C3FC8-1DB5-4998-9297-C023942B36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3949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91067"/>
            <a:ext cx="10515600" cy="1199621"/>
          </a:xfrm>
        </p:spPr>
        <p:txBody>
          <a:bodyPr/>
          <a:lstStyle/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04CA9-8E02-4CD5-8FB6-2B97E18E558D}" type="datetimeFigureOut">
              <a:rPr lang="pt-BR" smtClean="0"/>
              <a:t>20/07/2021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C3FC8-1DB5-4998-9297-C023942B36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3961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04CA9-8E02-4CD5-8FB6-2B97E18E558D}" type="datetimeFigureOut">
              <a:rPr lang="pt-BR" smtClean="0"/>
              <a:t>20/07/2021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C3FC8-1DB5-4998-9297-C023942B36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1276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04CA9-8E02-4CD5-8FB6-2B97E18E558D}" type="datetimeFigureOut">
              <a:rPr lang="pt-BR" smtClean="0"/>
              <a:t>20/07/2021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C3FC8-1DB5-4998-9297-C023942B36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97273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660400"/>
            <a:ext cx="3932237" cy="139699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660401"/>
            <a:ext cx="6172200" cy="52006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04CA9-8E02-4CD5-8FB6-2B97E18E558D}" type="datetimeFigureOut">
              <a:rPr lang="pt-BR" smtClean="0"/>
              <a:t>20/07/2021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C3FC8-1DB5-4998-9297-C023942B36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70806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711200"/>
            <a:ext cx="3932237" cy="1346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711201"/>
            <a:ext cx="6172200" cy="5149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04CA9-8E02-4CD5-8FB6-2B97E18E558D}" type="datetimeFigureOut">
              <a:rPr lang="pt-BR" smtClean="0"/>
              <a:t>20/07/2021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C3FC8-1DB5-4998-9297-C023942B36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58212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668867" y="475189"/>
            <a:ext cx="1087966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68867" y="1955799"/>
            <a:ext cx="10879666" cy="4221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 smtClean="0"/>
              <a:t>Editar estilos de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468533"/>
            <a:ext cx="2743200" cy="2529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>
                    <a:lumMod val="85000"/>
                  </a:schemeClr>
                </a:solidFill>
                <a:latin typeface="Gotham" panose="02000504050000020004" pitchFamily="2" charset="0"/>
              </a:defRPr>
            </a:lvl1pPr>
          </a:lstStyle>
          <a:p>
            <a:fld id="{B0E04CA9-8E02-4CD5-8FB6-2B97E18E558D}" type="datetimeFigureOut">
              <a:rPr lang="pt-BR" smtClean="0"/>
              <a:pPr/>
              <a:t>20/07/2021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468533"/>
            <a:ext cx="4114800" cy="2529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bg1">
                    <a:lumMod val="85000"/>
                  </a:schemeClr>
                </a:solidFill>
                <a:latin typeface="Gotham" panose="02000504050000020004" pitchFamily="2" charset="0"/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468533"/>
            <a:ext cx="2743200" cy="2529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>
                    <a:lumMod val="85000"/>
                  </a:schemeClr>
                </a:solidFill>
                <a:latin typeface="Gotham" panose="02000504050000020004" pitchFamily="2" charset="0"/>
              </a:defRPr>
            </a:lvl1pPr>
          </a:lstStyle>
          <a:p>
            <a:fld id="{797C3FC8-1DB5-4998-9297-C023942B361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29631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rgbClr val="006133"/>
          </a:solidFill>
          <a:latin typeface="Gotham Black" pitchFamily="50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Gotham" panose="02000504050000020004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Gotham" panose="02000504050000020004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Gotham" panose="02000504050000020004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otham" panose="02000504050000020004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otham" panose="02000504050000020004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54829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225922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Arial</vt:lpstr>
      <vt:lpstr>Gotham</vt:lpstr>
      <vt:lpstr>Gotham Black</vt:lpstr>
      <vt:lpstr>Tema do Office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Carla Gonçalves Dellagnese</dc:creator>
  <cp:lastModifiedBy>Carla Gonçalves Dellagnese</cp:lastModifiedBy>
  <cp:revision>3</cp:revision>
  <dcterms:created xsi:type="dcterms:W3CDTF">2021-07-20T14:42:24Z</dcterms:created>
  <dcterms:modified xsi:type="dcterms:W3CDTF">2021-07-20T15:02:43Z</dcterms:modified>
</cp:coreProperties>
</file>