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133"/>
    <a:srgbClr val="2377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51933" y="3378200"/>
            <a:ext cx="10896600" cy="922866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006133"/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51933" y="4504268"/>
            <a:ext cx="10896600" cy="423333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4CA9-8E02-4CD5-8FB6-2B97E18E558D}" type="datetimeFigureOut">
              <a:rPr lang="pt-BR" smtClean="0"/>
              <a:t>20/07/2021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C3FC8-1DB5-4998-9297-C023942B3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2084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68867" y="1800753"/>
            <a:ext cx="10879666" cy="3998914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4CA9-8E02-4CD5-8FB6-2B97E18E558D}" type="datetimeFigureOut">
              <a:rPr lang="pt-BR" smtClean="0"/>
              <a:t>20/07/2021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C3FC8-1DB5-4998-9297-C023942B3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1741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525000" y="567267"/>
            <a:ext cx="2048932" cy="5274733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60401" y="567267"/>
            <a:ext cx="8720666" cy="5274733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4CA9-8E02-4CD5-8FB6-2B97E18E558D}" type="datetimeFigureOut">
              <a:rPr lang="pt-BR" smtClean="0"/>
              <a:t>20/07/2021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C3FC8-1DB5-4998-9297-C023942B3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8640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4CA9-8E02-4CD5-8FB6-2B97E18E558D}" type="datetimeFigureOut">
              <a:rPr lang="pt-BR" smtClean="0"/>
              <a:t>20/07/2021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C3FC8-1DB5-4998-9297-C023942B3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9143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4CA9-8E02-4CD5-8FB6-2B97E18E558D}" type="datetimeFigureOut">
              <a:rPr lang="pt-BR" smtClean="0"/>
              <a:t>20/07/2021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C3FC8-1DB5-4998-9297-C023942B3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6854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68867" y="1825625"/>
            <a:ext cx="5350933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376333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4CA9-8E02-4CD5-8FB6-2B97E18E558D}" type="datetimeFigureOut">
              <a:rPr lang="pt-BR" smtClean="0"/>
              <a:t>20/07/2021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C3FC8-1DB5-4998-9297-C023942B3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3949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91067"/>
            <a:ext cx="10515600" cy="1199621"/>
          </a:xfrm>
        </p:spPr>
        <p:txBody>
          <a:bodyPr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4CA9-8E02-4CD5-8FB6-2B97E18E558D}" type="datetimeFigureOut">
              <a:rPr lang="pt-BR" smtClean="0"/>
              <a:t>20/07/2021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C3FC8-1DB5-4998-9297-C023942B3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96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4CA9-8E02-4CD5-8FB6-2B97E18E558D}" type="datetimeFigureOut">
              <a:rPr lang="pt-BR" smtClean="0"/>
              <a:t>20/07/2021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C3FC8-1DB5-4998-9297-C023942B3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1276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4CA9-8E02-4CD5-8FB6-2B97E18E558D}" type="datetimeFigureOut">
              <a:rPr lang="pt-BR" smtClean="0"/>
              <a:t>20/07/2021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C3FC8-1DB5-4998-9297-C023942B3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7273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660400"/>
            <a:ext cx="3932237" cy="139699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660401"/>
            <a:ext cx="6172200" cy="52006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4CA9-8E02-4CD5-8FB6-2B97E18E558D}" type="datetimeFigureOut">
              <a:rPr lang="pt-BR" smtClean="0"/>
              <a:t>20/07/2021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C3FC8-1DB5-4998-9297-C023942B3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0806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711200"/>
            <a:ext cx="3932237" cy="1346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711201"/>
            <a:ext cx="6172200" cy="5149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4CA9-8E02-4CD5-8FB6-2B97E18E558D}" type="datetimeFigureOut">
              <a:rPr lang="pt-BR" smtClean="0"/>
              <a:t>20/07/2021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C3FC8-1DB5-4998-9297-C023942B3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8212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68867" y="475189"/>
            <a:ext cx="1087966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68867" y="1955799"/>
            <a:ext cx="10879666" cy="4221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Editar estilos de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468533"/>
            <a:ext cx="2743200" cy="2529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>
                    <a:lumMod val="85000"/>
                  </a:schemeClr>
                </a:solidFill>
                <a:latin typeface="Gotham" panose="02000504050000020004" pitchFamily="2" charset="0"/>
              </a:defRPr>
            </a:lvl1pPr>
          </a:lstStyle>
          <a:p>
            <a:fld id="{B0E04CA9-8E02-4CD5-8FB6-2B97E18E558D}" type="datetimeFigureOut">
              <a:rPr lang="pt-BR" smtClean="0"/>
              <a:pPr/>
              <a:t>20/07/2021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468533"/>
            <a:ext cx="4114800" cy="2529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>
                    <a:lumMod val="85000"/>
                  </a:schemeClr>
                </a:solidFill>
                <a:latin typeface="Gotham" panose="02000504050000020004" pitchFamily="2" charset="0"/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468533"/>
            <a:ext cx="2743200" cy="2529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>
                    <a:lumMod val="85000"/>
                  </a:schemeClr>
                </a:solidFill>
                <a:latin typeface="Gotham" panose="02000504050000020004" pitchFamily="2" charset="0"/>
              </a:defRPr>
            </a:lvl1pPr>
          </a:lstStyle>
          <a:p>
            <a:fld id="{797C3FC8-1DB5-4998-9297-C023942B361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963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006133"/>
          </a:solidFill>
          <a:latin typeface="Gotham Black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otham" panose="0200050405000002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otham" panose="020005040500000200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otham" panose="020005040500000200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otham" panose="020005040500000200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otham" panose="0200050405000002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5482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22592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Gotham</vt:lpstr>
      <vt:lpstr>Gotham Black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Carla Gonçalves Dellagnese</dc:creator>
  <cp:lastModifiedBy>Carla Gonçalves Dellagnese</cp:lastModifiedBy>
  <cp:revision>3</cp:revision>
  <dcterms:created xsi:type="dcterms:W3CDTF">2021-07-20T14:42:24Z</dcterms:created>
  <dcterms:modified xsi:type="dcterms:W3CDTF">2021-07-20T15:02:43Z</dcterms:modified>
</cp:coreProperties>
</file>