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D208"/>
    <a:srgbClr val="005F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5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6400" y="3128963"/>
            <a:ext cx="7772400" cy="2387600"/>
          </a:xfrm>
        </p:spPr>
        <p:txBody>
          <a:bodyPr anchor="b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400" y="5681133"/>
            <a:ext cx="5935133" cy="550334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rgbClr val="BDD20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329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321550" cy="4351338"/>
          </a:xfrm>
        </p:spPr>
        <p:txBody>
          <a:bodyPr vert="eaVert"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2AE6-9C37-4762-9802-7FB606C3A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228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448858" cy="5811838"/>
          </a:xfrm>
        </p:spPr>
        <p:txBody>
          <a:bodyPr vert="eaVert"/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2AE6-9C37-4762-9802-7FB606C3A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2576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2AE6-9C37-4762-9802-7FB606C3A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222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222" y="3877733"/>
            <a:ext cx="7886700" cy="1666876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2222" y="5689600"/>
            <a:ext cx="5895445" cy="550333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BDD20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250971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2AE6-9C37-4762-9802-7FB606C3A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2396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067" y="365126"/>
            <a:ext cx="6993466" cy="112500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2AE6-9C37-4762-9802-7FB606C3A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346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2AE6-9C37-4762-9802-7FB606C3A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7391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2AE6-9C37-4762-9802-7FB606C3A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8452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2" y="457200"/>
            <a:ext cx="2859353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7267" y="2057400"/>
            <a:ext cx="322341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2AE6-9C37-4762-9802-7FB606C3A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250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800" y="457200"/>
            <a:ext cx="2853266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7267" y="2057400"/>
            <a:ext cx="32258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2AE6-9C37-4762-9802-7FB606C3A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792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365126"/>
            <a:ext cx="6959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40200" y="6214531"/>
            <a:ext cx="3496732" cy="2989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Gotham Narrow Light" pitchFamily="50" charset="0"/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87733" y="6214530"/>
            <a:ext cx="389467" cy="2989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Gotham Narrow Light" pitchFamily="50" charset="0"/>
              </a:defRPr>
            </a:lvl1pPr>
          </a:lstStyle>
          <a:p>
            <a:fld id="{7BE12AE6-9C37-4762-9802-7FB606C3A742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94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05F30"/>
          </a:solidFill>
          <a:latin typeface="Gotham Black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Gotham" panose="0200050405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Gotham" panose="0200050405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Gotham" panose="0200050405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Gotham" panose="0200050405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Gotham" panose="0200050405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18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752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00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95439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0</Words>
  <Application>Microsoft Office PowerPoint</Application>
  <PresentationFormat>Apresentação na tela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Gotham</vt:lpstr>
      <vt:lpstr>Gotham Black</vt:lpstr>
      <vt:lpstr>Gotham Narrow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Carla Gonçalves Dellagnese</dc:creator>
  <cp:lastModifiedBy>Carla Gonçalves Dellagnese</cp:lastModifiedBy>
  <cp:revision>8</cp:revision>
  <dcterms:created xsi:type="dcterms:W3CDTF">2022-11-17T20:15:09Z</dcterms:created>
  <dcterms:modified xsi:type="dcterms:W3CDTF">2022-11-21T19:46:20Z</dcterms:modified>
</cp:coreProperties>
</file>