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208"/>
    <a:srgbClr val="005F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63524" y="3100019"/>
            <a:ext cx="10324609" cy="2387600"/>
          </a:xfrm>
        </p:spPr>
        <p:txBody>
          <a:bodyPr anchor="b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3525" y="5667153"/>
            <a:ext cx="10324608" cy="558210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BDD20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31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964479" cy="43513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61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077779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18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67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6037" y="3604437"/>
            <a:ext cx="8577964" cy="1883071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8546" y="5656521"/>
            <a:ext cx="8575454" cy="560720"/>
          </a:xfrm>
        </p:spPr>
        <p:txBody>
          <a:bodyPr/>
          <a:lstStyle>
            <a:lvl1pPr marL="0" indent="0">
              <a:buNone/>
              <a:defRPr sz="2400" b="0">
                <a:solidFill>
                  <a:srgbClr val="BDD20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40891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84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10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38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76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721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554E2-AB1D-4290-954B-07EE2D8E4E33}" type="datetimeFigureOut">
              <a:rPr lang="pt-BR" smtClean="0"/>
              <a:t>21/11/2022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12AE6-9C37-4762-9802-7FB606C3A7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26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75906" y="365125"/>
            <a:ext cx="95267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187456" y="6176963"/>
            <a:ext cx="1371600" cy="287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Gotham Narrow Light" pitchFamily="50" charset="0"/>
              </a:defRPr>
            </a:lvl1pPr>
          </a:lstStyle>
          <a:p>
            <a:fld id="{73E554E2-AB1D-4290-954B-07EE2D8E4E33}" type="datetimeFigureOut">
              <a:rPr lang="pt-BR" smtClean="0"/>
              <a:pPr/>
              <a:t>21/11/2022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5677786" y="6176963"/>
            <a:ext cx="4389475" cy="2876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Gotham Narrow Light" pitchFamily="50" charset="0"/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185991" y="6176964"/>
            <a:ext cx="616688" cy="287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Gotham Narrow Light" pitchFamily="50" charset="0"/>
              </a:defRPr>
            </a:lvl1pPr>
          </a:lstStyle>
          <a:p>
            <a:fld id="{7BE12AE6-9C37-4762-9802-7FB606C3A74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06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5F30"/>
          </a:solidFill>
          <a:latin typeface="Gotham Black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Gotham" panose="02000504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18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5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0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95439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Gotham</vt:lpstr>
      <vt:lpstr>Gotham Black</vt:lpstr>
      <vt:lpstr>Gotham Narrow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Gonçalves Dellagnese</dc:creator>
  <cp:lastModifiedBy>Carla Gonçalves Dellagnese</cp:lastModifiedBy>
  <cp:revision>5</cp:revision>
  <dcterms:created xsi:type="dcterms:W3CDTF">2022-11-17T20:15:09Z</dcterms:created>
  <dcterms:modified xsi:type="dcterms:W3CDTF">2022-11-21T20:51:50Z</dcterms:modified>
</cp:coreProperties>
</file>